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7055" autoAdjust="0"/>
  </p:normalViewPr>
  <p:slideViewPr>
    <p:cSldViewPr snapToGrid="0">
      <p:cViewPr varScale="1">
        <p:scale>
          <a:sx n="98" d="100"/>
          <a:sy n="98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DCD947-675C-4AED-9483-212EC3C9484C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07E2CC-2950-40DE-A256-6D3F941B6B0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548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academic research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155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altLang="zh-TW" dirty="0"/>
            </a:br>
            <a:r>
              <a:rPr lang="en-US" altLang="zh-TW" b="0" i="0" dirty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  <a:t>Difficulties in team collaboration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407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challenges, I continue to learn and adjust my work process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684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My technology solutions successfully solved business problems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0286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Mastered how to survive in the workplace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3154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Learn market analysis and user experience design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029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became a technical expert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7609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5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6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7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8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E062AE0F-222B-44C2-A398-F1559C975C48}"/>
              </a:ext>
            </a:extLst>
          </p:cNvPr>
          <p:cNvSpPr txBox="1"/>
          <p:nvPr/>
        </p:nvSpPr>
        <p:spPr>
          <a:xfrm>
            <a:off x="581891" y="2587336"/>
            <a:ext cx="6380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職場故事</a:t>
            </a:r>
            <a:endParaRPr kumimoji="0" lang="en-US" altLang="zh-TW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新細明體-ExtB" panose="02020500000000000000" pitchFamily="18" charset="-120"/>
              <a:ea typeface="新細明體-ExtB" panose="02020500000000000000" pitchFamily="18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(</a:t>
            </a:r>
            <a:r>
              <a:rPr kumimoji="0" lang="en-US" altLang="zh-TW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Animaze</a:t>
            </a:r>
            <a:r>
              <a:rPr kumimoji="0" lang="en-US" altLang="zh-TW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)</a:t>
            </a:r>
            <a:endParaRPr kumimoji="0" lang="zh-TW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新細明體-ExtB" panose="02020500000000000000" pitchFamily="18" charset="-120"/>
              <a:ea typeface="新細明體-ExtB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5986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stockphoto-1495093542-640_adpp_is">
            <a:hlinkClick r:id="" action="ppaction://media"/>
            <a:extLst>
              <a:ext uri="{FF2B5EF4-FFF2-40B4-BE49-F238E27FC236}">
                <a16:creationId xmlns:a16="http://schemas.microsoft.com/office/drawing/2014/main" id="{335ECF52-DA48-46A5-8CF7-74252103A3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新細明體-ExtB" panose="02020500000000000000" pitchFamily="18" charset="-120"/>
                <a:cs typeface="Times New Roman" panose="02020603050405020304" pitchFamily="18" charset="0"/>
              </a:rPr>
              <a:t>1.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新細明體-ExtB" panose="02020500000000000000" pitchFamily="18" charset="-120"/>
                <a:cs typeface="Times New Roman" panose="02020603050405020304" pitchFamily="18" charset="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94873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stockphoto-1962806880-640_adpp_is">
            <a:hlinkClick r:id="" action="ppaction://media"/>
            <a:extLst>
              <a:ext uri="{FF2B5EF4-FFF2-40B4-BE49-F238E27FC236}">
                <a16:creationId xmlns:a16="http://schemas.microsoft.com/office/drawing/2014/main" id="{390EBD29-2610-4DB7-B65F-A8F5B2DDBD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2.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71696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373-183629075_small">
            <a:hlinkClick r:id="" action="ppaction://media"/>
            <a:extLst>
              <a:ext uri="{FF2B5EF4-FFF2-40B4-BE49-F238E27FC236}">
                <a16:creationId xmlns:a16="http://schemas.microsoft.com/office/drawing/2014/main" id="{A1DE2A95-22BF-442B-8A1A-FC32390B40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3.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079257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46-137110819_small">
            <a:hlinkClick r:id="" action="ppaction://media"/>
            <a:extLst>
              <a:ext uri="{FF2B5EF4-FFF2-40B4-BE49-F238E27FC236}">
                <a16:creationId xmlns:a16="http://schemas.microsoft.com/office/drawing/2014/main" id="{77EC7B68-934C-49B3-AB35-88DA5ABDE8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4.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687162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7539-364430966_small">
            <a:hlinkClick r:id="" action="ppaction://media"/>
            <a:extLst>
              <a:ext uri="{FF2B5EF4-FFF2-40B4-BE49-F238E27FC236}">
                <a16:creationId xmlns:a16="http://schemas.microsoft.com/office/drawing/2014/main" id="{B067025A-BB0E-4801-A540-3430B10A22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5.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940795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8420-453832153_small">
            <a:hlinkClick r:id="" action="ppaction://media"/>
            <a:extLst>
              <a:ext uri="{FF2B5EF4-FFF2-40B4-BE49-F238E27FC236}">
                <a16:creationId xmlns:a16="http://schemas.microsoft.com/office/drawing/2014/main" id="{0B85FBBB-80D3-4EE9-8834-7D2386C275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6.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640576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6888-482029921_small">
            <a:hlinkClick r:id="" action="ppaction://media"/>
            <a:extLst>
              <a:ext uri="{FF2B5EF4-FFF2-40B4-BE49-F238E27FC236}">
                <a16:creationId xmlns:a16="http://schemas.microsoft.com/office/drawing/2014/main" id="{1819A5E3-41B8-45A6-BBD4-0386194C88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7.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220491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</TotalTime>
  <Words>77</Words>
  <Application>Microsoft Office PowerPoint</Application>
  <PresentationFormat>寬螢幕</PresentationFormat>
  <Paragraphs>23</Paragraphs>
  <Slides>8</Slides>
  <Notes>7</Notes>
  <HiddenSlides>0</HiddenSlides>
  <MMClips>7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新細明體-ExtB</vt:lpstr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Frank0703</cp:lastModifiedBy>
  <cp:revision>7</cp:revision>
  <dcterms:created xsi:type="dcterms:W3CDTF">2024-09-16T08:29:48Z</dcterms:created>
  <dcterms:modified xsi:type="dcterms:W3CDTF">2024-10-22T02:42:52Z</dcterms:modified>
</cp:coreProperties>
</file>

<file path=docProps/thumbnail.jpeg>
</file>